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113255"/>
            <a:ext cx="112014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“The Power of Self-Discipline”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1997839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understand and dominate Self-Discipline,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8712" y="2344087"/>
            <a:ext cx="99345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Dominate The Power of Self-Discipline?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" t="10536" r="9254" b="11111"/>
          <a:stretch/>
        </p:blipFill>
        <p:spPr>
          <a:xfrm>
            <a:off x="1066800" y="532318"/>
            <a:ext cx="10014345" cy="624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dominate Self-Discipline,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50" y="2387100"/>
            <a:ext cx="5400398" cy="378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997839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understanding and dominating the new psychology of success…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997839"/>
            <a:ext cx="1173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understand and dominate the power of self-discipline.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850</Words>
  <Application>Microsoft Office PowerPoint</Application>
  <PresentationFormat>Panorámica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6" baseType="lpstr">
      <vt:lpstr>Calibri</vt:lpstr>
      <vt:lpstr>Open Sans</vt:lpstr>
      <vt:lpstr>Arial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347</cp:revision>
  <dcterms:modified xsi:type="dcterms:W3CDTF">2019-07-19T12:55:33Z</dcterms:modified>
</cp:coreProperties>
</file>